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3" autoAdjust="0"/>
    <p:restoredTop sz="94660"/>
  </p:normalViewPr>
  <p:slideViewPr>
    <p:cSldViewPr snapToGrid="0">
      <p:cViewPr varScale="1">
        <p:scale>
          <a:sx n="120" d="100"/>
          <a:sy n="120" d="100"/>
        </p:scale>
        <p:origin x="12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Oval 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Oval 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76279" y="1792223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/>
                </a:solidFill>
              </a:defRPr>
            </a:lvl1pPr>
          </a:lstStyle>
          <a:p>
            <a:fld id="{D200B3F0-A9BC-48CE-8EB6-ECE965069900}" type="datetimeFigureOut">
              <a:rPr lang="en-US" dirty="0"/>
              <a:pPr/>
              <a:t>1/13/2020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63575" y="3226820"/>
            <a:ext cx="3859795" cy="304801"/>
          </a:xfrm>
        </p:spPr>
        <p:txBody>
          <a:bodyPr anchor="b"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1008" y="292608"/>
            <a:ext cx="838199" cy="767687"/>
          </a:xfrm>
        </p:spPr>
        <p:txBody>
          <a:bodyPr/>
          <a:lstStyle>
            <a:lvl1pPr>
              <a:defRPr sz="2800" b="0" i="0"/>
            </a:lvl1pPr>
          </a:lstStyle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965945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6" y="5532683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F9FFFF-3106-4DDB-AA62-0C80862170D6}" type="datetimeFigureOut">
              <a:rPr lang="en-US" dirty="0"/>
              <a:t>1/13/2020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063416"/>
            <a:ext cx="8825659" cy="1379755"/>
          </a:xfrm>
        </p:spPr>
        <p:txBody>
          <a:bodyPr anchor="ctr"/>
          <a:lstStyle>
            <a:lvl1pPr>
              <a:defRPr sz="4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A38B7-AE95-4DC8-9A51-7A71F545B098}" type="datetimeFigureOut">
              <a:rPr lang="en-US" dirty="0"/>
              <a:t>1/13/2020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6" name="Rectangle 1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1" name="TextBox 10"/>
          <p:cNvSpPr txBox="1"/>
          <p:nvPr/>
        </p:nvSpPr>
        <p:spPr bwMode="gray">
          <a:xfrm>
            <a:off x="898295" y="603589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705137" y="2613787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980517"/>
            <a:ext cx="8460983" cy="2705034"/>
          </a:xfrm>
        </p:spPr>
        <p:txBody>
          <a:bodyPr anchor="ctr"/>
          <a:lstStyle>
            <a:lvl1pPr>
              <a:defRPr sz="4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86515"/>
            <a:ext cx="7725772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14393"/>
            <a:ext cx="8825659" cy="101266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F1EC2B-8188-4AC2-9F0D-8D09C51D505A}" type="datetimeFigureOut">
              <a:rPr lang="en-US" dirty="0"/>
              <a:t>1/13/2020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2404477"/>
            <a:ext cx="8825659" cy="178870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38587" y="5024967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2B75E-944F-430B-BE5F-C69FA8823C04}" type="datetimeFigureOut">
              <a:rPr lang="en-US" dirty="0"/>
              <a:t>1/13/2020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Placeholder 1"/>
          <p:cNvSpPr>
            <a:spLocks noGrp="1"/>
          </p:cNvSpPr>
          <p:nvPr>
            <p:ph type="title"/>
          </p:nvPr>
        </p:nvSpPr>
        <p:spPr>
          <a:xfrm>
            <a:off x="1154954" y="947920"/>
            <a:ext cx="8761413" cy="7284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10999"/>
            <a:ext cx="312916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4" y="3187261"/>
            <a:ext cx="3129168" cy="283979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10999"/>
            <a:ext cx="314538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87261"/>
            <a:ext cx="3145380" cy="283979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6701" y="2603500"/>
            <a:ext cx="3157448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6700" y="3187261"/>
            <a:ext cx="3161029" cy="2839794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cxnSp>
        <p:nvCxnSpPr>
          <p:cNvPr id="22" name="Straight Connector 21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AE0DC7-7F53-471C-A711-B3DA6F2535F3}" type="datetimeFigureOut">
              <a:rPr lang="en-US" dirty="0"/>
              <a:t>1/13/2020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20744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2" y="2611246"/>
            <a:ext cx="2691242" cy="1583764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3" y="5109107"/>
            <a:ext cx="3020745" cy="91794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5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3" y="2642840"/>
            <a:ext cx="2691242" cy="155217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8865" y="5109107"/>
            <a:ext cx="3050438" cy="92140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3434" y="4532845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18992"/>
            <a:ext cx="2691242" cy="1576018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3434" y="5109107"/>
            <a:ext cx="3054127" cy="89634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cxnSp>
        <p:nvCxnSpPr>
          <p:cNvPr id="21" name="Straight Connector 20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F4C9D-4618-451D-80C1-6A376BB42AB4}" type="datetimeFigureOut">
              <a:rPr lang="en-US" dirty="0"/>
              <a:t>1/13/2020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1154954" y="947920"/>
            <a:ext cx="8761413" cy="7284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4D2318-CE40-42F6-962A-4C6D6CF697DB}" type="datetimeFigureOut">
              <a:rPr lang="en-US" dirty="0"/>
              <a:t>1/13/2020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3" name="Rectangle 12"/>
            <p:cNvSpPr/>
            <p:nvPr/>
          </p:nvSpPr>
          <p:spPr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97430"/>
            <a:ext cx="1409965" cy="4729626"/>
          </a:xfrm>
        </p:spPr>
        <p:txBody>
          <a:bodyPr vert="eaVert" anchor="b" anchorCtr="0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97429"/>
            <a:ext cx="6247546" cy="4729627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76AC1-EB7F-4BEF-90D9-5764B50DAF8A}" type="datetimeFigureOut">
              <a:rPr lang="en-US" dirty="0"/>
              <a:t>1/13/2020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1154954" y="947920"/>
            <a:ext cx="8761413" cy="7284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0712A-F861-4AB0-A754-4F5A2033CD4B}" type="datetimeFigureOut">
              <a:rPr lang="en-US" dirty="0"/>
              <a:t>1/13/2020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677644"/>
            <a:ext cx="4351023" cy="2283823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4507B7-F2DC-4B2C-B14D-58A9766807A2}" type="datetimeFigureOut">
              <a:rPr lang="en-US" dirty="0"/>
              <a:t>1/13/2020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1368" y="2603500"/>
            <a:ext cx="4828744" cy="3416301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1" y="2603500"/>
            <a:ext cx="4825159" cy="3377705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4A483D-5CB4-4842-8F2F-05D5276ACF63}" type="datetimeFigureOut">
              <a:rPr lang="en-US" dirty="0"/>
              <a:t>1/13/2020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36063"/>
            <a:ext cx="48251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212326"/>
            <a:ext cx="4825158" cy="2807476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1" y="2603499"/>
            <a:ext cx="4825160" cy="60882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212327"/>
            <a:ext cx="4825159" cy="2807474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CE32E-9DC0-47C8-A657-48F5C3E4A10B}" type="datetimeFigureOut">
              <a:rPr lang="en-US" dirty="0"/>
              <a:t>1/13/2020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F5C0D-8C3A-4771-A43D-83937FC700D4}" type="datetimeFigureOut">
              <a:rPr lang="en-US" dirty="0"/>
              <a:t>1/13/2020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03D2D6-FCC2-425A-A4A7-8058E8C01CB1}" type="datetimeFigureOut">
              <a:rPr lang="en-US" dirty="0"/>
              <a:t>1/13/2020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Rectangle 7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5" cy="4572000"/>
          </a:xfrm>
        </p:spPr>
        <p:txBody>
          <a:bodyPr anchor="ctr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F2683-E6E7-4CC3-9EEE-7854DD4F3545}" type="datetimeFigureOut">
              <a:rPr lang="en-US" dirty="0"/>
              <a:t>1/13/2020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8" name="Rectangle 7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693332"/>
            <a:ext cx="3860259" cy="173566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2" y="1143000"/>
            <a:ext cx="3227192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20F81-B39D-4CBB-8BF3-5D6E395D0F72}" type="datetimeFigureOut">
              <a:rPr lang="en-US" dirty="0"/>
              <a:t>1/13/2020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Oval 40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9" name="Oval 3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8" name="Oval 3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9" name="Oval 48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6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47920"/>
            <a:ext cx="8761413" cy="7284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9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0938" y="6394407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564B320A-89BA-47B2-A525-92E8D10B06E4}" type="datetimeFigureOut">
              <a:rPr lang="en-US" dirty="0"/>
              <a:t>1/13/2020</a:t>
            </a:fld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BA8636-68D7-474B-A40D-00877A6D30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4" y="4834467"/>
            <a:ext cx="9555627" cy="586380"/>
          </a:xfrm>
        </p:spPr>
        <p:txBody>
          <a:bodyPr>
            <a:normAutofit fontScale="90000"/>
          </a:bodyPr>
          <a:lstStyle/>
          <a:p>
            <a:r>
              <a:rPr lang="fr-FR" sz="3600" dirty="0">
                <a:latin typeface="Montserrat ExtraLight" panose="00000300000000000000" pitchFamily="2" charset="0"/>
              </a:rPr>
              <a:t>Office de tourisme de Los Santos - Présentation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52F540E-5340-4D87-ABC5-727C23ACFB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5" y="5420847"/>
            <a:ext cx="8825658" cy="582020"/>
          </a:xfrm>
        </p:spPr>
        <p:txBody>
          <a:bodyPr>
            <a:normAutofit/>
          </a:bodyPr>
          <a:lstStyle/>
          <a:p>
            <a:r>
              <a:rPr lang="fr-FR" sz="1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Louis LECARDONNEL – Baptiste MASOUD</a:t>
            </a:r>
          </a:p>
        </p:txBody>
      </p:sp>
      <p:pic>
        <p:nvPicPr>
          <p:cNvPr id="5" name="Image 4" descr="Une image contenant crépuscule&#10;&#10;Description générée automatiquement">
            <a:extLst>
              <a:ext uri="{FF2B5EF4-FFF2-40B4-BE49-F238E27FC236}">
                <a16:creationId xmlns:a16="http://schemas.microsoft.com/office/drawing/2014/main" id="{05F89970-CC55-47B2-ADE0-DDD52273DB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143" r="15414" b="-1"/>
          <a:stretch/>
        </p:blipFill>
        <p:spPr>
          <a:xfrm>
            <a:off x="1154953" y="462116"/>
            <a:ext cx="8825659" cy="4109891"/>
          </a:xfrm>
          <a:prstGeom prst="rect">
            <a:avLst/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812910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759562D-94C8-47FB-9619-7FC8B9C1F0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Montserrat ExtraLight" panose="00000300000000000000" pitchFamily="2" charset="0"/>
              </a:rPr>
              <a:t>La ville « fictive » de Los Santos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9EF76D2-8356-4C62-8B56-5E3CFF24891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fr-FR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Tiré de la saga Grand Theft Auto</a:t>
            </a:r>
          </a:p>
          <a:p>
            <a:r>
              <a:rPr lang="fr-FR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Inspirée de Los Angeles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36E73092-5DF4-4D8C-9067-271CD77085F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fr-FR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Pourquoi a-t-on choisi ce lieu ?</a:t>
            </a:r>
          </a:p>
          <a:p>
            <a:pPr lvl="1"/>
            <a:r>
              <a:rPr lang="fr-FR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Jeu mythique</a:t>
            </a:r>
          </a:p>
          <a:p>
            <a:pPr lvl="1"/>
            <a:r>
              <a:rPr lang="fr-FR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Parle à la majorité</a:t>
            </a:r>
          </a:p>
          <a:p>
            <a:pPr lvl="1"/>
            <a:endParaRPr lang="fr-FR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54116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7723097-7079-4ACC-A78F-2E9E68EA8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Montserrat ExtraLight" panose="00000300000000000000" pitchFamily="2" charset="0"/>
              </a:rPr>
              <a:t>Le travail effectué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53CAF3B-BA30-4C84-8B44-69ADEC64BF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Création d’un site Internet représentant l’office du tourisme de la ville</a:t>
            </a:r>
          </a:p>
          <a:p>
            <a:r>
              <a:rPr lang="fr-FR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HTML5 – CSS3 – JS</a:t>
            </a:r>
          </a:p>
          <a:p>
            <a:r>
              <a:rPr lang="fr-FR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Lien avec le projet tutoré</a:t>
            </a:r>
          </a:p>
        </p:txBody>
      </p:sp>
    </p:spTree>
    <p:extLst>
      <p:ext uri="{BB962C8B-B14F-4D97-AF65-F5344CB8AC3E}">
        <p14:creationId xmlns:p14="http://schemas.microsoft.com/office/powerpoint/2010/main" val="75719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DB9CC28-6C14-477F-ABC1-253CF4BEE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Montserrat ExtraLight" panose="00000300000000000000" pitchFamily="2" charset="0"/>
              </a:rPr>
              <a:t>Répartition du travail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5D764B3-15B6-4B5E-9CC2-F70F96C0BA6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fr-FR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Baptiste</a:t>
            </a:r>
          </a:p>
          <a:p>
            <a:pPr lvl="1"/>
            <a:r>
              <a:rPr lang="fr-FR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Header</a:t>
            </a:r>
          </a:p>
          <a:p>
            <a:pPr lvl="1"/>
            <a:r>
              <a:rPr lang="fr-FR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Page monuments</a:t>
            </a:r>
          </a:p>
          <a:p>
            <a:pPr lvl="1"/>
            <a:r>
              <a:rPr lang="fr-FR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Balise hr (soulignage arc-en-ciel)</a:t>
            </a:r>
          </a:p>
          <a:p>
            <a:pPr lvl="1"/>
            <a:r>
              <a:rPr lang="fr-FR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Rapport</a:t>
            </a:r>
          </a:p>
          <a:p>
            <a:pPr lvl="1"/>
            <a:r>
              <a:rPr lang="fr-FR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Tooltip</a:t>
            </a:r>
            <a:endParaRPr lang="fr-FR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230645FB-3740-4AE7-8930-5A2CDBCC88B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fr-FR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Louis</a:t>
            </a:r>
          </a:p>
          <a:p>
            <a:pPr lvl="1"/>
            <a:r>
              <a:rPr lang="fr-FR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Header</a:t>
            </a:r>
          </a:p>
          <a:p>
            <a:pPr lvl="1"/>
            <a:r>
              <a:rPr lang="fr-FR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Page d’accueil / histoire</a:t>
            </a:r>
          </a:p>
          <a:p>
            <a:pPr lvl="1"/>
            <a:r>
              <a:rPr lang="fr-FR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Javascript (affichage carte)</a:t>
            </a:r>
          </a:p>
          <a:p>
            <a:pPr lvl="1"/>
            <a:r>
              <a:rPr lang="fr-FR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Page contact</a:t>
            </a:r>
          </a:p>
          <a:p>
            <a:pPr lvl="1"/>
            <a:r>
              <a:rPr lang="fr-FR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Footer</a:t>
            </a:r>
          </a:p>
          <a:p>
            <a:pPr lvl="1"/>
            <a:r>
              <a:rPr lang="fr-FR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Présentation</a:t>
            </a:r>
          </a:p>
        </p:txBody>
      </p:sp>
    </p:spTree>
    <p:extLst>
      <p:ext uri="{BB962C8B-B14F-4D97-AF65-F5344CB8AC3E}">
        <p14:creationId xmlns:p14="http://schemas.microsoft.com/office/powerpoint/2010/main" val="8698455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C609E17-0161-4399-8CE0-13169F62D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Montserrat ExtraLight" panose="00000300000000000000" pitchFamily="2" charset="0"/>
              </a:rPr>
              <a:t>Environnement de travail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4ADCF1B-83C8-423F-942F-F5F63728911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fr-FR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Éditeur de texte Atom</a:t>
            </a:r>
          </a:p>
          <a:p>
            <a:pPr lvl="1"/>
            <a:r>
              <a:rPr lang="fr-FR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Paquet teletype : Collaborer en temps réel sur un (ou plusieurs) fichier(s)</a:t>
            </a:r>
          </a:p>
          <a:p>
            <a:pPr lvl="1"/>
            <a:r>
              <a:rPr lang="fr-FR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Paquet html-</a:t>
            </a:r>
            <a:r>
              <a:rPr lang="fr-FR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preview</a:t>
            </a:r>
            <a:r>
              <a:rPr lang="fr-FR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: Affichage en temps réel de la page html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0D6543A5-0105-4700-AA73-D37531E1B89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fr-FR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GitHub</a:t>
            </a:r>
          </a:p>
          <a:p>
            <a:pPr lvl="1"/>
            <a:r>
              <a:rPr lang="fr-FR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Mise en place d’un dépôt GitHub afin de stocker et modifier le projet</a:t>
            </a:r>
          </a:p>
        </p:txBody>
      </p:sp>
    </p:spTree>
    <p:extLst>
      <p:ext uri="{BB962C8B-B14F-4D97-AF65-F5344CB8AC3E}">
        <p14:creationId xmlns:p14="http://schemas.microsoft.com/office/powerpoint/2010/main" val="9777175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C2168BB-0C2C-4EFA-9453-C9335E036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Montserrat ExtraLight" panose="00000300000000000000" pitchFamily="2" charset="0"/>
              </a:rPr>
              <a:t>Baptiste – Explication &lt;</a:t>
            </a:r>
            <a:r>
              <a:rPr lang="fr-FR" dirty="0" err="1">
                <a:latin typeface="Montserrat ExtraLight" panose="00000300000000000000" pitchFamily="2" charset="0"/>
              </a:rPr>
              <a:t>hr</a:t>
            </a:r>
            <a:r>
              <a:rPr lang="fr-FR" dirty="0">
                <a:latin typeface="Montserrat ExtraLight" panose="00000300000000000000" pitchFamily="2" charset="0"/>
              </a:rPr>
              <a:t>&gt; / gradient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9C8C2531-1911-4DE5-A340-B3B0B9ADDCA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52962" y="2756999"/>
            <a:ext cx="11086075" cy="1344002"/>
          </a:xfrm>
          <a:prstGeom prst="rect">
            <a:avLst/>
          </a:prstGeom>
        </p:spPr>
      </p:pic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49FE18FA-0E79-416D-8616-06D7DD627D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711818" y="4317326"/>
            <a:ext cx="3647683" cy="2250451"/>
          </a:xfrm>
        </p:spPr>
        <p:txBody>
          <a:bodyPr/>
          <a:lstStyle/>
          <a:p>
            <a:r>
              <a:rPr lang="fr-FR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Pourquoi la balise &lt;</a:t>
            </a:r>
            <a:r>
              <a:rPr lang="fr-FR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hr</a:t>
            </a:r>
            <a:r>
              <a:rPr lang="fr-FR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&gt; ?</a:t>
            </a:r>
          </a:p>
          <a:p>
            <a:r>
              <a:rPr lang="fr-FR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Dégradé : </a:t>
            </a:r>
            <a:r>
              <a:rPr lang="fr-FR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linear</a:t>
            </a:r>
            <a:r>
              <a:rPr lang="fr-FR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-gradient</a:t>
            </a:r>
          </a:p>
          <a:p>
            <a:r>
              <a:rPr lang="fr-FR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Point d’arrêts</a:t>
            </a:r>
          </a:p>
          <a:p>
            <a:r>
              <a:rPr lang="fr-FR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Fonction </a:t>
            </a:r>
            <a:r>
              <a:rPr lang="fr-FR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rgba</a:t>
            </a:r>
            <a:r>
              <a:rPr lang="fr-FR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(permet couleur transparentes)</a:t>
            </a:r>
          </a:p>
          <a:p>
            <a:r>
              <a:rPr lang="fr-FR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Border: none</a:t>
            </a:r>
          </a:p>
          <a:p>
            <a:pPr marL="0" indent="0">
              <a:buNone/>
            </a:pPr>
            <a:endParaRPr lang="fr-FR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63429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348834A-6F9C-4129-A187-168F37A70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Montserrat ExtraLight" panose="00000300000000000000" pitchFamily="2" charset="0"/>
              </a:rPr>
              <a:t>Louis – Explication Javascript</a:t>
            </a:r>
          </a:p>
        </p:txBody>
      </p:sp>
      <p:pic>
        <p:nvPicPr>
          <p:cNvPr id="8" name="Espace réservé du contenu 7" descr="Une image contenant texte, capture d’écran, dessin&#10;&#10;Description générée automatiquement">
            <a:extLst>
              <a:ext uri="{FF2B5EF4-FFF2-40B4-BE49-F238E27FC236}">
                <a16:creationId xmlns:a16="http://schemas.microsoft.com/office/drawing/2014/main" id="{B101437F-779C-4E75-A99D-132FDEC24EF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150938" y="3243535"/>
            <a:ext cx="4829175" cy="2136230"/>
          </a:xfrm>
        </p:spPr>
      </p:pic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DF7110E3-C053-41AC-8C86-4C4EEDEA75F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fr-FR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Affichage de la map :</a:t>
            </a:r>
          </a:p>
          <a:p>
            <a:pPr lvl="1"/>
            <a:r>
              <a:rPr lang="fr-FR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Action de la fonction au clic sur le lien</a:t>
            </a:r>
          </a:p>
          <a:p>
            <a:pPr lvl="1"/>
            <a:r>
              <a:rPr lang="fr-FR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Code Javascript qui modifie le CSS de la page</a:t>
            </a:r>
          </a:p>
        </p:txBody>
      </p:sp>
    </p:spTree>
    <p:extLst>
      <p:ext uri="{BB962C8B-B14F-4D97-AF65-F5344CB8AC3E}">
        <p14:creationId xmlns:p14="http://schemas.microsoft.com/office/powerpoint/2010/main" val="11336111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42000"/>
                <a:hueMod val="42000"/>
                <a:satMod val="124000"/>
                <a:lumMod val="62000"/>
              </a:schemeClr>
              <a:schemeClr val="bg2">
                <a:tint val="96000"/>
                <a:satMod val="13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9">
            <a:extLst>
              <a:ext uri="{FF2B5EF4-FFF2-40B4-BE49-F238E27FC236}">
                <a16:creationId xmlns:a16="http://schemas.microsoft.com/office/drawing/2014/main" id="{C314C310-850D-4491-AA52-C75BEA68B6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11">
            <a:extLst>
              <a:ext uri="{FF2B5EF4-FFF2-40B4-BE49-F238E27FC236}">
                <a16:creationId xmlns:a16="http://schemas.microsoft.com/office/drawing/2014/main" id="{D4EC3799-3F52-48CE-85CC-83AED368EB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3FC2939-BF10-4CBC-904B-74A17D4B9C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5">
              <a:extLst>
                <a:ext uri="{FF2B5EF4-FFF2-40B4-BE49-F238E27FC236}">
                  <a16:creationId xmlns:a16="http://schemas.microsoft.com/office/drawing/2014/main" id="{266B6D5D-11B6-40A6-9CEF-F0B0D104C5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2394E988-D4EB-4DA2-ACC0-5C2A9DCBAC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247" y="1085549"/>
            <a:ext cx="3430947" cy="4686903"/>
          </a:xfrm>
        </p:spPr>
        <p:txBody>
          <a:bodyPr anchor="ctr">
            <a:normAutofit/>
          </a:bodyPr>
          <a:lstStyle/>
          <a:p>
            <a:pPr algn="r"/>
            <a:r>
              <a:rPr lang="fr-FR" dirty="0">
                <a:solidFill>
                  <a:schemeClr val="tx1"/>
                </a:solidFill>
                <a:latin typeface="Montserrat ExtraLight" panose="00000300000000000000" pitchFamily="2" charset="0"/>
              </a:rPr>
              <a:t>Conclusion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89E20C7-BB50-4317-93C7-90C8ED80B2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930986"/>
            <a:ext cx="0" cy="3200400"/>
          </a:xfrm>
          <a:prstGeom prst="line">
            <a:avLst/>
          </a:prstGeom>
          <a:ln w="15875" cap="sq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315C96D7-AEF1-4996-BA4F-6D7627AE26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1399" y="1085549"/>
            <a:ext cx="5579707" cy="4686903"/>
          </a:xfrm>
        </p:spPr>
        <p:txBody>
          <a:bodyPr anchor="ctr">
            <a:normAutofit/>
          </a:bodyPr>
          <a:lstStyle/>
          <a:p>
            <a:r>
              <a:rPr lang="fr-FR" dirty="0">
                <a:solidFill>
                  <a:schemeClr val="tx1"/>
                </a:solidFill>
              </a:rPr>
              <a:t>Projet qui a permis d’approfondir des notions et d’en découvrir de nouvelles</a:t>
            </a:r>
          </a:p>
          <a:p>
            <a:r>
              <a:rPr lang="fr-FR" dirty="0">
                <a:solidFill>
                  <a:schemeClr val="tx1"/>
                </a:solidFill>
              </a:rPr>
              <a:t>Mise en pratique concrète de la conception de documents</a:t>
            </a:r>
          </a:p>
          <a:p>
            <a:r>
              <a:rPr lang="fr-FR" dirty="0">
                <a:solidFill>
                  <a:schemeClr val="tx1"/>
                </a:solidFill>
              </a:rPr>
              <a:t>Projet qui nous tenait à cœur (Grand Theft Auto)</a:t>
            </a:r>
          </a:p>
          <a:p>
            <a:r>
              <a:rPr lang="fr-FR" dirty="0">
                <a:solidFill>
                  <a:schemeClr val="tx1"/>
                </a:solidFill>
              </a:rPr>
              <a:t>Améliorations possibles : footer plus élaboré, incorporation de JS dans plus d’éléments, meilleure design des pages</a:t>
            </a:r>
          </a:p>
        </p:txBody>
      </p:sp>
      <p:sp>
        <p:nvSpPr>
          <p:cNvPr id="24" name="Footer Placeholder 4">
            <a:extLst>
              <a:ext uri="{FF2B5EF4-FFF2-40B4-BE49-F238E27FC236}">
                <a16:creationId xmlns:a16="http://schemas.microsoft.com/office/drawing/2014/main" id="{0308D749-5984-4BB8-A788-A85D24304A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b="0" i="0" kern="120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1" dirty="0">
              <a:solidFill>
                <a:srgbClr val="B31166"/>
              </a:solidFill>
            </a:endParaRPr>
          </a:p>
        </p:txBody>
      </p:sp>
      <p:sp>
        <p:nvSpPr>
          <p:cNvPr id="20" name="Date Placeholder 3">
            <a:extLst>
              <a:ext uri="{FF2B5EF4-FFF2-40B4-BE49-F238E27FC236}">
                <a16:creationId xmlns:a16="http://schemas.microsoft.com/office/drawing/2014/main" id="{95B8172D-A4C8-41B4-8991-78BBEC4039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7718854" y="6391839"/>
            <a:ext cx="2997637" cy="30479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l" defTabSz="457200" rtl="0" eaLnBrk="1" latinLnBrk="0" hangingPunct="1">
              <a:defRPr sz="1000" b="0" i="0" kern="120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US" b="1" dirty="0">
              <a:solidFill>
                <a:srgbClr val="B311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15435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lle d’ions">
  <a:themeElements>
    <a:clrScheme name="Ion Boardroom">
      <a:dk1>
        <a:sysClr val="windowText" lastClr="000000"/>
      </a:dk1>
      <a:lt1>
        <a:sysClr val="window" lastClr="FFFFFF"/>
      </a:lt1>
      <a:dk2>
        <a:srgbClr val="EE5818"/>
      </a:dk2>
      <a:lt2>
        <a:srgbClr val="EBEBEB"/>
      </a:lt2>
      <a:accent1>
        <a:srgbClr val="F5A408"/>
      </a:accent1>
      <a:accent2>
        <a:srgbClr val="FA731A"/>
      </a:accent2>
      <a:accent3>
        <a:srgbClr val="AB9281"/>
      </a:accent3>
      <a:accent4>
        <a:srgbClr val="A18CD0"/>
      </a:accent4>
      <a:accent5>
        <a:srgbClr val="8EBBD2"/>
      </a:accent5>
      <a:accent6>
        <a:srgbClr val="ACC995"/>
      </a:accent6>
      <a:hlink>
        <a:srgbClr val="FAC96A"/>
      </a:hlink>
      <a:folHlink>
        <a:srgbClr val="FCDB9B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04000"/>
                <a:satMod val="128000"/>
                <a:lumMod val="10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68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42000"/>
                <a:hueMod val="42000"/>
                <a:satMod val="124000"/>
                <a:lumMod val="62000"/>
              </a:schemeClr>
              <a:schemeClr val="phClr">
                <a:tint val="96000"/>
                <a:satMod val="13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F1C4790-FE3C-4020-8CA7-00621DA7BBB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</TotalTime>
  <Words>255</Words>
  <Application>Microsoft Office PowerPoint</Application>
  <PresentationFormat>Grand écran</PresentationFormat>
  <Paragraphs>47</Paragraphs>
  <Slides>8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8</vt:i4>
      </vt:variant>
    </vt:vector>
  </HeadingPairs>
  <TitlesOfParts>
    <vt:vector size="14" baseType="lpstr">
      <vt:lpstr>Arial</vt:lpstr>
      <vt:lpstr>Century Gothic</vt:lpstr>
      <vt:lpstr>Montserrat ExtraLight</vt:lpstr>
      <vt:lpstr>Roboto</vt:lpstr>
      <vt:lpstr>Wingdings 3</vt:lpstr>
      <vt:lpstr>Salle d’ions</vt:lpstr>
      <vt:lpstr>Office de tourisme de Los Santos - Présentation</vt:lpstr>
      <vt:lpstr>La ville « fictive » de Los Santos</vt:lpstr>
      <vt:lpstr>Le travail effectué</vt:lpstr>
      <vt:lpstr>Répartition du travail</vt:lpstr>
      <vt:lpstr>Environnement de travail</vt:lpstr>
      <vt:lpstr>Baptiste – Explication &lt;hr&gt; / gradient</vt:lpstr>
      <vt:lpstr>Louis – Explication Javascript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Office de tourisme de Los Santos - Présentation</dc:title>
  <dc:creator>Louis Lecardonnel</dc:creator>
  <cp:lastModifiedBy>tagazy189@gmail.com</cp:lastModifiedBy>
  <cp:revision>3</cp:revision>
  <dcterms:created xsi:type="dcterms:W3CDTF">2020-01-13T19:22:19Z</dcterms:created>
  <dcterms:modified xsi:type="dcterms:W3CDTF">2020-01-13T22:17:07Z</dcterms:modified>
</cp:coreProperties>
</file>